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59" r:id="rId4"/>
    <p:sldId id="264" r:id="rId5"/>
    <p:sldId id="266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3" r:id="rId19"/>
    <p:sldId id="26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5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1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1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4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4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13633" y="1983546"/>
            <a:ext cx="6372194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>
                <a:solidFill>
                  <a:srgbClr val="46ACA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r>
              <a:rPr lang="en-US" altLang="ko-KR" sz="6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Programing</a:t>
            </a:r>
            <a:endParaRPr lang="en-US" altLang="ko-KR" sz="40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 Presentation</a:t>
            </a: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5760355" y="4156005"/>
            <a:ext cx="678747" cy="943365"/>
            <a:chOff x="2371" y="2919"/>
            <a:chExt cx="513" cy="71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92" name="직선 연결선 91"/>
          <p:cNvCxnSpPr/>
          <p:nvPr/>
        </p:nvCxnSpPr>
        <p:spPr>
          <a:xfrm>
            <a:off x="3916304" y="5099370"/>
            <a:ext cx="41040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4876876" y="5357373"/>
            <a:ext cx="2457611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2017204079_</a:t>
            </a:r>
            <a:r>
              <a:rPr lang="ko-KR" altLang="en-US" sz="1200" b="1" dirty="0">
                <a:solidFill>
                  <a:prstClr val="white"/>
                </a:solidFill>
              </a:rPr>
              <a:t>송우진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1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18288" y="477755"/>
            <a:ext cx="6946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과정에서의 문제점 및 해결방법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FD5A17-EED4-4B7D-A533-40F82271ED27}"/>
              </a:ext>
            </a:extLst>
          </p:cNvPr>
          <p:cNvSpPr txBox="1"/>
          <p:nvPr/>
        </p:nvSpPr>
        <p:spPr>
          <a:xfrm>
            <a:off x="723083" y="2538490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AE0FE-4201-4B2D-8975-E9557B7760BC}"/>
              </a:ext>
            </a:extLst>
          </p:cNvPr>
          <p:cNvSpPr txBox="1"/>
          <p:nvPr/>
        </p:nvSpPr>
        <p:spPr>
          <a:xfrm>
            <a:off x="723084" y="3278181"/>
            <a:ext cx="5164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BH1750 GY-30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조도 센서를 사용 할 때 오른쪽 사진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같이 용접이 잘 돼있지 않으면 실행할 때 한번이라도 접촉이 불량이 되면 인식을 못한다는 문제를 발견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용접을 진행 하여서 접촉불량이 나지 않도록 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DC2DD-FD8B-4021-A663-6B2F5B60140F}"/>
              </a:ext>
            </a:extLst>
          </p:cNvPr>
          <p:cNvSpPr txBox="1"/>
          <p:nvPr/>
        </p:nvSpPr>
        <p:spPr>
          <a:xfrm>
            <a:off x="723084" y="1495473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FD35C-3C3F-45D2-8817-D034C3340BCC}"/>
              </a:ext>
            </a:extLst>
          </p:cNvPr>
          <p:cNvSpPr txBox="1"/>
          <p:nvPr/>
        </p:nvSpPr>
        <p:spPr>
          <a:xfrm>
            <a:off x="1762175" y="1495473"/>
            <a:ext cx="516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BH1750 GY-30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조도 센서 모듈 인식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295C3D-CD7E-4E27-98A5-256F70F9978A}"/>
              </a:ext>
            </a:extLst>
          </p:cNvPr>
          <p:cNvSpPr txBox="1"/>
          <p:nvPr/>
        </p:nvSpPr>
        <p:spPr>
          <a:xfrm>
            <a:off x="7861632" y="4826087"/>
            <a:ext cx="35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BH1750 GY-30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조도 센서</a:t>
            </a:r>
          </a:p>
        </p:txBody>
      </p:sp>
      <p:pic>
        <p:nvPicPr>
          <p:cNvPr id="6146" name="Picture 2" descr="Satkit BH1750 Ambient Light Sensor with I2C Bus for: Amazon.co.uk: Camera &amp;amp;  Photo">
            <a:extLst>
              <a:ext uri="{FF2B5EF4-FFF2-40B4-BE49-F238E27FC236}">
                <a16:creationId xmlns:a16="http://schemas.microsoft.com/office/drawing/2014/main" id="{D22CAA2B-27CE-4D3A-BF6D-65661B507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511" y="2075052"/>
            <a:ext cx="2760863" cy="240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49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18288" y="477755"/>
            <a:ext cx="6946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과정에서의 문제점 및 해결방법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FD5A17-EED4-4B7D-A533-40F82271ED27}"/>
              </a:ext>
            </a:extLst>
          </p:cNvPr>
          <p:cNvSpPr txBox="1"/>
          <p:nvPr/>
        </p:nvSpPr>
        <p:spPr>
          <a:xfrm>
            <a:off x="723083" y="2538490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AE0FE-4201-4B2D-8975-E9557B7760BC}"/>
              </a:ext>
            </a:extLst>
          </p:cNvPr>
          <p:cNvSpPr txBox="1"/>
          <p:nvPr/>
        </p:nvSpPr>
        <p:spPr>
          <a:xfrm>
            <a:off x="723084" y="3278181"/>
            <a:ext cx="5164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오른쪽 사진과 같이 토양의 마른 상태가 된 후 습도가 다시 올라가지 않고 마른 상태가 지속되는 경우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물탱크에 물이 없다는 사실을 데이터베이스에 저장 그리고 그 값을 안드로이드 앱에서 읽어와 알림을 보내주어 물탱크가 비었다는 사실을 알려준다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DC2DD-FD8B-4021-A663-6B2F5B60140F}"/>
              </a:ext>
            </a:extLst>
          </p:cNvPr>
          <p:cNvSpPr txBox="1"/>
          <p:nvPr/>
        </p:nvSpPr>
        <p:spPr>
          <a:xfrm>
            <a:off x="723084" y="1495473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FD35C-3C3F-45D2-8817-D034C3340BCC}"/>
              </a:ext>
            </a:extLst>
          </p:cNvPr>
          <p:cNvSpPr txBox="1"/>
          <p:nvPr/>
        </p:nvSpPr>
        <p:spPr>
          <a:xfrm>
            <a:off x="1762175" y="1495473"/>
            <a:ext cx="516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물탱크에서 물을 펌프질 하여 물을 자동 공급하는데 물탱크에 물이 없을 때는 어떻게 할 것인가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C6A8D5-C3CD-487F-BB7F-CD035857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143" y="1495473"/>
            <a:ext cx="2248556" cy="474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18288" y="477755"/>
            <a:ext cx="6946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과정에서의 문제점 및 해결방법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FD5A17-EED4-4B7D-A533-40F82271ED27}"/>
              </a:ext>
            </a:extLst>
          </p:cNvPr>
          <p:cNvSpPr txBox="1"/>
          <p:nvPr/>
        </p:nvSpPr>
        <p:spPr>
          <a:xfrm>
            <a:off x="723083" y="2538490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AE0FE-4201-4B2D-8975-E9557B7760BC}"/>
              </a:ext>
            </a:extLst>
          </p:cNvPr>
          <p:cNvSpPr txBox="1"/>
          <p:nvPr/>
        </p:nvSpPr>
        <p:spPr>
          <a:xfrm>
            <a:off x="723082" y="3278181"/>
            <a:ext cx="5372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토양 수분 감지 센서는 토양에 매립하여 사용되는데 두개의 전극 부분은 토양의 수분함량에 따라 저항 값이 변화하며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이에 따라 전류의 세기 또한 변하게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비교적으로 전체적인 토양의 수분함량을 측정 가능하고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센서를 최대한 깊게 박으면 깊게 까지도 측정 가능하다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물이 직접적으로 뿌려지면 센서 값에 큰 영향을 끼치므로 물을 공급하는 호스와는 거리를 두고 토양의 물은 균등하게 뿌려 져야 효과적 이므로 테두리 부분에 배치하여 테두리 부분까지 물이 잘 공급되었는지 확인한다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 호스는 토양 중앙부에 박아 두어 공급한다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DC2DD-FD8B-4021-A663-6B2F5B60140F}"/>
              </a:ext>
            </a:extLst>
          </p:cNvPr>
          <p:cNvSpPr txBox="1"/>
          <p:nvPr/>
        </p:nvSpPr>
        <p:spPr>
          <a:xfrm>
            <a:off x="723084" y="1495473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FD35C-3C3F-45D2-8817-D034C3340BCC}"/>
              </a:ext>
            </a:extLst>
          </p:cNvPr>
          <p:cNvSpPr txBox="1"/>
          <p:nvPr/>
        </p:nvSpPr>
        <p:spPr>
          <a:xfrm>
            <a:off x="1762174" y="1495473"/>
            <a:ext cx="516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토양습도 센서를 어떻게 꽂아야 토양전체의 습도를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측정 할 수 있을까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8145BB-9E2C-4D9C-98F3-5C8771A30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37830" y="1402554"/>
            <a:ext cx="3064119" cy="4085492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7B27053-1E9E-4EF2-9500-0D3DEA2C99E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108106" y="2809492"/>
            <a:ext cx="2236305" cy="2267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FF44D95-2DC5-4CB9-8217-BA91D743CE0F}"/>
              </a:ext>
            </a:extLst>
          </p:cNvPr>
          <p:cNvSpPr txBox="1"/>
          <p:nvPr/>
        </p:nvSpPr>
        <p:spPr>
          <a:xfrm>
            <a:off x="11012636" y="3036277"/>
            <a:ext cx="66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토양습도센서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E2ACE2-B81B-4DF8-99B7-245219A86656}"/>
              </a:ext>
            </a:extLst>
          </p:cNvPr>
          <p:cNvCxnSpPr/>
          <p:nvPr/>
        </p:nvCxnSpPr>
        <p:spPr>
          <a:xfrm rot="5400000">
            <a:off x="7977554" y="4659923"/>
            <a:ext cx="1793630" cy="127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3F06DF-8F2F-4361-BFE8-C985DC81AA54}"/>
              </a:ext>
            </a:extLst>
          </p:cNvPr>
          <p:cNvSpPr txBox="1"/>
          <p:nvPr/>
        </p:nvSpPr>
        <p:spPr>
          <a:xfrm>
            <a:off x="8093778" y="5636695"/>
            <a:ext cx="2190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중앙에 있는 물 공급 호스</a:t>
            </a:r>
          </a:p>
        </p:txBody>
      </p:sp>
    </p:spTree>
    <p:extLst>
      <p:ext uri="{BB962C8B-B14F-4D97-AF65-F5344CB8AC3E}">
        <p14:creationId xmlns:p14="http://schemas.microsoft.com/office/powerpoint/2010/main" val="385965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18288" y="477755"/>
            <a:ext cx="6946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과정에서의 문제점 및 해결방법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FD5A17-EED4-4B7D-A533-40F82271ED27}"/>
              </a:ext>
            </a:extLst>
          </p:cNvPr>
          <p:cNvSpPr txBox="1"/>
          <p:nvPr/>
        </p:nvSpPr>
        <p:spPr>
          <a:xfrm>
            <a:off x="723083" y="2538490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DC2DD-FD8B-4021-A663-6B2F5B60140F}"/>
              </a:ext>
            </a:extLst>
          </p:cNvPr>
          <p:cNvSpPr txBox="1"/>
          <p:nvPr/>
        </p:nvSpPr>
        <p:spPr>
          <a:xfrm>
            <a:off x="723084" y="1495473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FD35C-3C3F-45D2-8817-D034C3340BCC}"/>
              </a:ext>
            </a:extLst>
          </p:cNvPr>
          <p:cNvSpPr txBox="1"/>
          <p:nvPr/>
        </p:nvSpPr>
        <p:spPr>
          <a:xfrm>
            <a:off x="1762174" y="1495473"/>
            <a:ext cx="516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식물마다 물주는 양이 다른데 어떻게 할 것인가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CD87E-3662-4762-865C-521344BF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33" y="1864805"/>
            <a:ext cx="2045768" cy="43195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636EF-35B6-489B-963E-FEEDB4A20856}"/>
              </a:ext>
            </a:extLst>
          </p:cNvPr>
          <p:cNvSpPr txBox="1"/>
          <p:nvPr/>
        </p:nvSpPr>
        <p:spPr>
          <a:xfrm>
            <a:off x="723084" y="3278181"/>
            <a:ext cx="5164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오른쪽 사진과 같이 앱 환경에서 식물의 종류를 선택 할 수 있게 하여서 자신이 키우는 식물에 따라 물을 공급하는 습도 기준을 앱에서 데이터베이스로 보내고 데이터베이스에서 다시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읽어와서 앱에서 어떤 식물을 고르는지에 따라 물 공급 습도 기준을 변경할 수 있게 하여 식물 맞춤으로 물을 공급하게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542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65219" y="472442"/>
            <a:ext cx="5061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C388860-C059-4A0D-9EF8-6C840657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88" y="1527695"/>
            <a:ext cx="4175055" cy="45994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50CD0B-D467-4D6A-B9BB-29D487B7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35" y="1566098"/>
            <a:ext cx="4446322" cy="45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2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65219" y="472442"/>
            <a:ext cx="5061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rduinoDB – Firebase Console - Chrome 2021-06-06 18-27-58">
            <a:hlinkClick r:id="" action="ppaction://media"/>
            <a:extLst>
              <a:ext uri="{FF2B5EF4-FFF2-40B4-BE49-F238E27FC236}">
                <a16:creationId xmlns:a16="http://schemas.microsoft.com/office/drawing/2014/main" id="{05B8ADDE-8167-47CD-9BF2-714D8EA433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8784" y="1586395"/>
            <a:ext cx="7314140" cy="3961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F83C6-2AC7-47A6-A19A-49101DB9F541}"/>
              </a:ext>
            </a:extLst>
          </p:cNvPr>
          <p:cNvSpPr txBox="1"/>
          <p:nvPr/>
        </p:nvSpPr>
        <p:spPr>
          <a:xfrm>
            <a:off x="2977662" y="5824836"/>
            <a:ext cx="649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아두이노에서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환경정보를 읽어오고 있음을 알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2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65219" y="472442"/>
            <a:ext cx="5061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화면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C67A420-793C-4395-A961-59AC81F1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9" y="1691236"/>
            <a:ext cx="2116382" cy="4468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BEBE8D-775D-48A0-BE37-0EB3CB10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04" y="1691236"/>
            <a:ext cx="2116382" cy="44686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56EA0D-43DD-44A8-AADD-8F434AEFD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91" y="1691235"/>
            <a:ext cx="2116382" cy="44686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5895A0-A5A1-4036-BC28-69E44AF2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417" y="1688856"/>
            <a:ext cx="2116382" cy="44686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9990B0-8759-43B0-84DE-BB2F7FBDE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582" y="1688856"/>
            <a:ext cx="2116382" cy="446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4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65219" y="472442"/>
            <a:ext cx="5061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사진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CD9C4D9-7BA8-4A32-B81B-0BF3F876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94721" y="1246311"/>
            <a:ext cx="3064119" cy="4085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FF15CF-1EDF-40E0-BC74-F1F7D3B2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33733" y="977847"/>
            <a:ext cx="3019246" cy="4667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56F311-C309-446C-9036-EBF7FD79E806}"/>
              </a:ext>
            </a:extLst>
          </p:cNvPr>
          <p:cNvSpPr txBox="1"/>
          <p:nvPr/>
        </p:nvSpPr>
        <p:spPr>
          <a:xfrm>
            <a:off x="3565219" y="5086556"/>
            <a:ext cx="5146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사루비아 씨앗을 심은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부터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물을 따로 주지 않았음에도 알아서 물을 공급하여서 씨앗이 발아가 된 모습을 볼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212DAE7-0FC3-4E41-97CA-CF4D52DEA569}"/>
              </a:ext>
            </a:extLst>
          </p:cNvPr>
          <p:cNvCxnSpPr/>
          <p:nvPr/>
        </p:nvCxnSpPr>
        <p:spPr>
          <a:xfrm flipV="1">
            <a:off x="10339754" y="1801869"/>
            <a:ext cx="703384" cy="202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9218E4-BE13-4752-807F-71893E438D35}"/>
              </a:ext>
            </a:extLst>
          </p:cNvPr>
          <p:cNvSpPr txBox="1"/>
          <p:nvPr/>
        </p:nvSpPr>
        <p:spPr>
          <a:xfrm>
            <a:off x="11018323" y="1685606"/>
            <a:ext cx="878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물탱크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083A64F-1FFE-45ED-A5F1-C903BA14203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0106550" y="2471470"/>
            <a:ext cx="1094931" cy="182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403B26-8AD2-4A7B-AECB-0C2C41721C44}"/>
              </a:ext>
            </a:extLst>
          </p:cNvPr>
          <p:cNvSpPr txBox="1"/>
          <p:nvPr/>
        </p:nvSpPr>
        <p:spPr>
          <a:xfrm>
            <a:off x="10639091" y="2653794"/>
            <a:ext cx="1124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워터펌프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493A3D9-7E1A-4C23-8881-49F14A2DFF48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408985" y="3739662"/>
            <a:ext cx="3861719" cy="1172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46002E-B4A1-4228-8BE2-2A7C65EDB699}"/>
              </a:ext>
            </a:extLst>
          </p:cNvPr>
          <p:cNvSpPr txBox="1"/>
          <p:nvPr/>
        </p:nvSpPr>
        <p:spPr>
          <a:xfrm>
            <a:off x="10669527" y="3856892"/>
            <a:ext cx="1202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조도 및 온 습도 센서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6639764-4530-48EB-BA40-AE6BBA82ECCC}"/>
              </a:ext>
            </a:extLst>
          </p:cNvPr>
          <p:cNvCxnSpPr>
            <a:cxnSpLocks/>
            <a:endCxn id="29" idx="0"/>
          </p:cNvCxnSpPr>
          <p:nvPr/>
        </p:nvCxnSpPr>
        <p:spPr>
          <a:xfrm rot="10800000" flipV="1">
            <a:off x="6118111" y="3142762"/>
            <a:ext cx="1666016" cy="1045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89373BA-5824-47BE-91FD-C162D695FF23}"/>
              </a:ext>
            </a:extLst>
          </p:cNvPr>
          <p:cNvSpPr txBox="1"/>
          <p:nvPr/>
        </p:nvSpPr>
        <p:spPr>
          <a:xfrm>
            <a:off x="5677002" y="3247292"/>
            <a:ext cx="88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토양습도 센서</a:t>
            </a:r>
          </a:p>
        </p:txBody>
      </p:sp>
    </p:spTree>
    <p:extLst>
      <p:ext uri="{BB962C8B-B14F-4D97-AF65-F5344CB8AC3E}">
        <p14:creationId xmlns:p14="http://schemas.microsoft.com/office/powerpoint/2010/main" val="3538063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40334" y="477756"/>
            <a:ext cx="3853291" cy="64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  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A44494-F2AD-4583-A1C0-B3803873EC05}"/>
              </a:ext>
            </a:extLst>
          </p:cNvPr>
          <p:cNvSpPr txBox="1"/>
          <p:nvPr/>
        </p:nvSpPr>
        <p:spPr>
          <a:xfrm>
            <a:off x="723159" y="1532156"/>
            <a:ext cx="113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8A97F2-22D9-492A-A9D5-1A1E1AC5DBE9}"/>
              </a:ext>
            </a:extLst>
          </p:cNvPr>
          <p:cNvSpPr txBox="1"/>
          <p:nvPr/>
        </p:nvSpPr>
        <p:spPr>
          <a:xfrm>
            <a:off x="1711354" y="1532156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화분에 시간을 투자할 시간이 많이 없거나  화분에 물주는 것을 자주 까먹는 사람들에게 식물을 기르기 편하게 해주는 기대효과가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나아가 같은 식물을 여러 개 재배하는 농장에 개별로 적용하여서 각자 식물  아래에 토양 습도센서를 적용하여 평균을 내여 식물에 물을 공급하는 등으로 활용 가능하다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5EF5A-4F27-4784-9F4D-41F8AB3F6146}"/>
              </a:ext>
            </a:extLst>
          </p:cNvPr>
          <p:cNvSpPr txBox="1"/>
          <p:nvPr/>
        </p:nvSpPr>
        <p:spPr>
          <a:xfrm>
            <a:off x="723159" y="4117479"/>
            <a:ext cx="126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발전할 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742641-690F-4740-AD53-B9CF6FDFE626}"/>
              </a:ext>
            </a:extLst>
          </p:cNvPr>
          <p:cNvSpPr txBox="1"/>
          <p:nvPr/>
        </p:nvSpPr>
        <p:spPr>
          <a:xfrm>
            <a:off x="1778466" y="4117479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온도나 습도를 알려주는 것에서 확장하여서 화분 크기에 작은 온 실을 만들어 화분에 키우는 식물의 적정 온도 나 습도에 맞추어서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온도를 올려주거나 내려주고 습도를 맞춰주는 식으로 확장 할 수 있을 것 같다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앱 환경에서 설정할 수 있는 식물이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가지였는데 추가적으로 사용자가 입력을 할 수 있게 하여 사용할 수 있도록 하면 좋을 것 같습니다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82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127BB-A83B-4FD6-9F3A-88CCDD7C83B2}"/>
              </a:ext>
            </a:extLst>
          </p:cNvPr>
          <p:cNvSpPr txBox="1"/>
          <p:nvPr/>
        </p:nvSpPr>
        <p:spPr>
          <a:xfrm>
            <a:off x="5125673" y="3117913"/>
            <a:ext cx="634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41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E9E5E2-199A-4CA2-B763-C2B3D0EE1274}"/>
              </a:ext>
            </a:extLst>
          </p:cNvPr>
          <p:cNvSpPr/>
          <p:nvPr/>
        </p:nvSpPr>
        <p:spPr>
          <a:xfrm>
            <a:off x="5593361" y="464488"/>
            <a:ext cx="1024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D072B4-4A77-4B0A-B33F-941FCD714E04}"/>
              </a:ext>
            </a:extLst>
          </p:cNvPr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9372A0F5-43D9-492A-A749-B2C4B79A756A}"/>
              </a:ext>
            </a:extLst>
          </p:cNvPr>
          <p:cNvSpPr/>
          <p:nvPr/>
        </p:nvSpPr>
        <p:spPr>
          <a:xfrm>
            <a:off x="2435552" y="1969808"/>
            <a:ext cx="153824" cy="15809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06A168A1-8E3F-43FB-B2FA-2F466516679E}"/>
              </a:ext>
            </a:extLst>
          </p:cNvPr>
          <p:cNvSpPr/>
          <p:nvPr/>
        </p:nvSpPr>
        <p:spPr>
          <a:xfrm>
            <a:off x="2435552" y="2787932"/>
            <a:ext cx="153824" cy="15809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D3E8C3CD-B10E-4B78-A84B-0F93774561D0}"/>
              </a:ext>
            </a:extLst>
          </p:cNvPr>
          <p:cNvSpPr/>
          <p:nvPr/>
        </p:nvSpPr>
        <p:spPr>
          <a:xfrm>
            <a:off x="2435552" y="3606056"/>
            <a:ext cx="153824" cy="15809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8D3D61B0-6F27-4766-BF7B-4FDBE4DEB83D}"/>
              </a:ext>
            </a:extLst>
          </p:cNvPr>
          <p:cNvSpPr/>
          <p:nvPr/>
        </p:nvSpPr>
        <p:spPr>
          <a:xfrm>
            <a:off x="2429761" y="4424180"/>
            <a:ext cx="153824" cy="15809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683837B-92C0-48C4-9386-F07E08FC1173}"/>
              </a:ext>
            </a:extLst>
          </p:cNvPr>
          <p:cNvSpPr/>
          <p:nvPr/>
        </p:nvSpPr>
        <p:spPr>
          <a:xfrm>
            <a:off x="2429761" y="5242304"/>
            <a:ext cx="153824" cy="15809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6ADD9-F22E-4248-B490-075B50B31B3B}"/>
              </a:ext>
            </a:extLst>
          </p:cNvPr>
          <p:cNvSpPr txBox="1"/>
          <p:nvPr/>
        </p:nvSpPr>
        <p:spPr>
          <a:xfrm>
            <a:off x="2854295" y="1886632"/>
            <a:ext cx="37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 및 목표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374674-3FBB-4CB4-A0B4-D405949E5BB4}"/>
              </a:ext>
            </a:extLst>
          </p:cNvPr>
          <p:cNvSpPr txBox="1"/>
          <p:nvPr/>
        </p:nvSpPr>
        <p:spPr>
          <a:xfrm>
            <a:off x="2854292" y="2683877"/>
            <a:ext cx="37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해결 방안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D8375-1653-480D-B2D5-C668BFDC8AC8}"/>
              </a:ext>
            </a:extLst>
          </p:cNvPr>
          <p:cNvSpPr txBox="1"/>
          <p:nvPr/>
        </p:nvSpPr>
        <p:spPr>
          <a:xfrm>
            <a:off x="2854294" y="3500438"/>
            <a:ext cx="37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과정에서의 문제점 및 해결 방법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C518FD-61E8-4DC2-8F1E-C334A8121CEF}"/>
              </a:ext>
            </a:extLst>
          </p:cNvPr>
          <p:cNvSpPr txBox="1"/>
          <p:nvPr/>
        </p:nvSpPr>
        <p:spPr>
          <a:xfrm>
            <a:off x="2854293" y="4318562"/>
            <a:ext cx="37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최종결과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116B3D-D613-4C51-ADB8-374E58B2388F}"/>
              </a:ext>
            </a:extLst>
          </p:cNvPr>
          <p:cNvSpPr txBox="1"/>
          <p:nvPr/>
        </p:nvSpPr>
        <p:spPr>
          <a:xfrm>
            <a:off x="2854292" y="5123453"/>
            <a:ext cx="37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 및 발전할 점 </a:t>
            </a:r>
          </a:p>
        </p:txBody>
      </p:sp>
    </p:spTree>
    <p:extLst>
      <p:ext uri="{BB962C8B-B14F-4D97-AF65-F5344CB8AC3E}">
        <p14:creationId xmlns:p14="http://schemas.microsoft.com/office/powerpoint/2010/main" val="153302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3072" y="477755"/>
            <a:ext cx="3116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주제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72AF3B-FBFE-4499-A137-C4A403ABC4D0}"/>
              </a:ext>
            </a:extLst>
          </p:cNvPr>
          <p:cNvSpPr txBox="1"/>
          <p:nvPr/>
        </p:nvSpPr>
        <p:spPr>
          <a:xfrm>
            <a:off x="609310" y="2446363"/>
            <a:ext cx="4814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상황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키우는 식물에 물주는 것을 까먹어서 식물이 죽는 경우가 많은데 해결 할 수 없을까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식물이 내식물이 길러져야 하는 올바른 환경에서 자라고 있는지 확인 하고 싶은데 할 수 없을까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endParaRPr lang="en-US" altLang="ko-KR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FA13168-D9B6-447B-A1B6-EFAF428F3D4E}"/>
              </a:ext>
            </a:extLst>
          </p:cNvPr>
          <p:cNvSpPr/>
          <p:nvPr/>
        </p:nvSpPr>
        <p:spPr>
          <a:xfrm>
            <a:off x="5674407" y="3537959"/>
            <a:ext cx="752030" cy="5041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723F1-2DC4-4E0F-A6FB-7B17FB0A9303}"/>
              </a:ext>
            </a:extLst>
          </p:cNvPr>
          <p:cNvSpPr txBox="1"/>
          <p:nvPr/>
        </p:nvSpPr>
        <p:spPr>
          <a:xfrm>
            <a:off x="6879935" y="2118139"/>
            <a:ext cx="464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물을 주고 식물의 주변환경도 체크할 수 있는 스마트 화분을 만들어 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좀 더 쉽게 식물을 기르는 스마트 화분 &amp;#39;Sprout Smart Garden&amp;#39; : 아이디어 래빗 - It, 테크">
            <a:extLst>
              <a:ext uri="{FF2B5EF4-FFF2-40B4-BE49-F238E27FC236}">
                <a16:creationId xmlns:a16="http://schemas.microsoft.com/office/drawing/2014/main" id="{D916E491-F264-42C3-8FBD-5917EADF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25" y="2883905"/>
            <a:ext cx="4474044" cy="353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9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1350" y="477755"/>
            <a:ext cx="2820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목표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F66D7A6-9B2C-4959-939A-76E5C1FD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5" y="2084565"/>
            <a:ext cx="4526917" cy="3346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CBF46-C6D9-483F-94E5-6A79AF54EAEA}"/>
              </a:ext>
            </a:extLst>
          </p:cNvPr>
          <p:cNvSpPr txBox="1"/>
          <p:nvPr/>
        </p:nvSpPr>
        <p:spPr>
          <a:xfrm>
            <a:off x="6355960" y="2085593"/>
            <a:ext cx="65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7F4318-98F1-442B-8605-E6F478415C95}"/>
              </a:ext>
            </a:extLst>
          </p:cNvPr>
          <p:cNvSpPr txBox="1"/>
          <p:nvPr/>
        </p:nvSpPr>
        <p:spPr>
          <a:xfrm>
            <a:off x="7006108" y="2085593"/>
            <a:ext cx="40911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통하여서 화분의 주변환경을 체크 하게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화분의 토양 상태에 따라서 화분에 알아서 물을 공급하게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화분의 주변환경에 대한 정보를 데이터베이스를 통하여 저장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 저장한 환경 정보를 앱과 연동하여서 화면에 띄어 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76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23641" y="477755"/>
            <a:ext cx="2935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해결 방안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FD5A17-EED4-4B7D-A533-40F82271ED27}"/>
              </a:ext>
            </a:extLst>
          </p:cNvPr>
          <p:cNvSpPr txBox="1"/>
          <p:nvPr/>
        </p:nvSpPr>
        <p:spPr>
          <a:xfrm>
            <a:off x="723084" y="2227887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AE0FE-4201-4B2D-8975-E9557B7760BC}"/>
              </a:ext>
            </a:extLst>
          </p:cNvPr>
          <p:cNvSpPr txBox="1"/>
          <p:nvPr/>
        </p:nvSpPr>
        <p:spPr>
          <a:xfrm>
            <a:off x="723084" y="3198710"/>
            <a:ext cx="481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온 습도센서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토양 습도 센서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조도센서를 이용하여서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화분의 식물이 자라나는 데 있어서 필요한 환경 정보들을 센서 값으로 읽어 온다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297AEB-8510-4B61-89C0-4E5ED8FF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408" y="1523252"/>
            <a:ext cx="1690185" cy="1599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0BC43E-CCFD-466C-9396-02DB404F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461" y="1495473"/>
            <a:ext cx="1881073" cy="1599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DD4098-A138-408B-84DA-60F03B16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632" y="3685148"/>
            <a:ext cx="1998365" cy="18248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8DC2DD-FD8B-4021-A663-6B2F5B60140F}"/>
              </a:ext>
            </a:extLst>
          </p:cNvPr>
          <p:cNvSpPr txBox="1"/>
          <p:nvPr/>
        </p:nvSpPr>
        <p:spPr>
          <a:xfrm>
            <a:off x="723084" y="1495473"/>
            <a:ext cx="446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화분 주변 환경 정보 체크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FC377-0B63-4018-87A1-5F1E7622984F}"/>
              </a:ext>
            </a:extLst>
          </p:cNvPr>
          <p:cNvSpPr txBox="1"/>
          <p:nvPr/>
        </p:nvSpPr>
        <p:spPr>
          <a:xfrm>
            <a:off x="7559060" y="3234085"/>
            <a:ext cx="137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 습도 센서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9A994B-1A39-404B-B623-E6CEF181685E}"/>
              </a:ext>
            </a:extLst>
          </p:cNvPr>
          <p:cNvSpPr txBox="1"/>
          <p:nvPr/>
        </p:nvSpPr>
        <p:spPr>
          <a:xfrm>
            <a:off x="9737376" y="3234085"/>
            <a:ext cx="157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토양습도 센서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E1333-7A16-4F95-9735-7C81B7CB4A94}"/>
              </a:ext>
            </a:extLst>
          </p:cNvPr>
          <p:cNvSpPr txBox="1"/>
          <p:nvPr/>
        </p:nvSpPr>
        <p:spPr>
          <a:xfrm>
            <a:off x="8645382" y="5703511"/>
            <a:ext cx="157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조도 센서</a:t>
            </a:r>
          </a:p>
        </p:txBody>
      </p:sp>
    </p:spTree>
    <p:extLst>
      <p:ext uri="{BB962C8B-B14F-4D97-AF65-F5344CB8AC3E}">
        <p14:creationId xmlns:p14="http://schemas.microsoft.com/office/powerpoint/2010/main" val="127992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23641" y="477755"/>
            <a:ext cx="2935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해결 방안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FD5A17-EED4-4B7D-A533-40F82271ED27}"/>
              </a:ext>
            </a:extLst>
          </p:cNvPr>
          <p:cNvSpPr txBox="1"/>
          <p:nvPr/>
        </p:nvSpPr>
        <p:spPr>
          <a:xfrm>
            <a:off x="723084" y="2227887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AE0FE-4201-4B2D-8975-E9557B7760BC}"/>
              </a:ext>
            </a:extLst>
          </p:cNvPr>
          <p:cNvSpPr txBox="1"/>
          <p:nvPr/>
        </p:nvSpPr>
        <p:spPr>
          <a:xfrm>
            <a:off x="723084" y="3198710"/>
            <a:ext cx="5164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토양습도 센서를 통해 읽어온 습도 값을 통해서 마른 상태의 땅의 습도 값을 확인하고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값을 기준으로 하여 마른 상태의 땅의 습도 값보다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낮아지면 물탱크 안에 담겨 있는 워터 펌프를 통해서 화분에 자동으로 물을 공급하게 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DC2DD-FD8B-4021-A663-6B2F5B60140F}"/>
              </a:ext>
            </a:extLst>
          </p:cNvPr>
          <p:cNvSpPr txBox="1"/>
          <p:nvPr/>
        </p:nvSpPr>
        <p:spPr>
          <a:xfrm>
            <a:off x="723084" y="1495473"/>
            <a:ext cx="446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화분 토양 상태에 따라 자동 물 공급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FC377-0B63-4018-87A1-5F1E7622984F}"/>
              </a:ext>
            </a:extLst>
          </p:cNvPr>
          <p:cNvSpPr txBox="1"/>
          <p:nvPr/>
        </p:nvSpPr>
        <p:spPr>
          <a:xfrm>
            <a:off x="7744202" y="3260634"/>
            <a:ext cx="137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워터 펌프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9A994B-1A39-404B-B623-E6CEF181685E}"/>
              </a:ext>
            </a:extLst>
          </p:cNvPr>
          <p:cNvSpPr txBox="1"/>
          <p:nvPr/>
        </p:nvSpPr>
        <p:spPr>
          <a:xfrm>
            <a:off x="9737376" y="3234085"/>
            <a:ext cx="157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 드라이버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0C7D0F-5DC0-4A09-A5BB-51361671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02" y="1574248"/>
            <a:ext cx="1680234" cy="14524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E65BEE-DBE4-42E1-8E07-AE01C9B8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438" y="1574248"/>
            <a:ext cx="1527117" cy="14584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76CC48-F03C-4CE4-8578-69D17F45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725" y="3825330"/>
            <a:ext cx="1881073" cy="15997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6CCA2C-FA04-41B1-999E-2B7EA167295E}"/>
              </a:ext>
            </a:extLst>
          </p:cNvPr>
          <p:cNvSpPr txBox="1"/>
          <p:nvPr/>
        </p:nvSpPr>
        <p:spPr>
          <a:xfrm>
            <a:off x="8744640" y="5563942"/>
            <a:ext cx="157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토양습도 센서</a:t>
            </a:r>
          </a:p>
        </p:txBody>
      </p:sp>
    </p:spTree>
    <p:extLst>
      <p:ext uri="{BB962C8B-B14F-4D97-AF65-F5344CB8AC3E}">
        <p14:creationId xmlns:p14="http://schemas.microsoft.com/office/powerpoint/2010/main" val="162097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23641" y="477755"/>
            <a:ext cx="2935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해결 방안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FD5A17-EED4-4B7D-A533-40F82271ED27}"/>
              </a:ext>
            </a:extLst>
          </p:cNvPr>
          <p:cNvSpPr txBox="1"/>
          <p:nvPr/>
        </p:nvSpPr>
        <p:spPr>
          <a:xfrm>
            <a:off x="723084" y="2227887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AE0FE-4201-4B2D-8975-E9557B7760BC}"/>
              </a:ext>
            </a:extLst>
          </p:cNvPr>
          <p:cNvSpPr txBox="1"/>
          <p:nvPr/>
        </p:nvSpPr>
        <p:spPr>
          <a:xfrm>
            <a:off x="723084" y="3278181"/>
            <a:ext cx="5164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구글에서 제공하는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Firebase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연동하여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아두이노에서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읽어온 화분의 환경데이터를 데이터베이스에 전달하여 저장한다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DC2DD-FD8B-4021-A663-6B2F5B60140F}"/>
              </a:ext>
            </a:extLst>
          </p:cNvPr>
          <p:cNvSpPr txBox="1"/>
          <p:nvPr/>
        </p:nvSpPr>
        <p:spPr>
          <a:xfrm>
            <a:off x="723084" y="1495473"/>
            <a:ext cx="537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화분의 주변환경 정보를 데이터베이스에 저장</a:t>
            </a:r>
            <a:endParaRPr lang="ko-KR" altLang="en-US" dirty="0"/>
          </a:p>
        </p:txBody>
      </p:sp>
      <p:pic>
        <p:nvPicPr>
          <p:cNvPr id="2050" name="Picture 2" descr="무료] 파이어베이스(Firebase)를 이용한 웹+안드로이드 메모 어플리케이션 만들기 - 인프런 | 강의">
            <a:extLst>
              <a:ext uri="{FF2B5EF4-FFF2-40B4-BE49-F238E27FC236}">
                <a16:creationId xmlns:a16="http://schemas.microsoft.com/office/drawing/2014/main" id="{50EB86B8-6E75-4098-96C4-3AE35530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81" y="2412553"/>
            <a:ext cx="3389695" cy="220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D031F-1AFA-42D7-8C8D-94DA3D455793}"/>
              </a:ext>
            </a:extLst>
          </p:cNvPr>
          <p:cNvSpPr txBox="1"/>
          <p:nvPr/>
        </p:nvSpPr>
        <p:spPr>
          <a:xfrm>
            <a:off x="7306654" y="4794191"/>
            <a:ext cx="384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사용이유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아두이노와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안드로이드의 편리한 연동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서버제공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3854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23641" y="477755"/>
            <a:ext cx="2935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해결 방안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FD5A17-EED4-4B7D-A533-40F82271ED27}"/>
              </a:ext>
            </a:extLst>
          </p:cNvPr>
          <p:cNvSpPr txBox="1"/>
          <p:nvPr/>
        </p:nvSpPr>
        <p:spPr>
          <a:xfrm>
            <a:off x="723084" y="2227887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AE0FE-4201-4B2D-8975-E9557B7760BC}"/>
              </a:ext>
            </a:extLst>
          </p:cNvPr>
          <p:cNvSpPr txBox="1"/>
          <p:nvPr/>
        </p:nvSpPr>
        <p:spPr>
          <a:xfrm>
            <a:off x="723084" y="3225139"/>
            <a:ext cx="5164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스튜디오와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Firebase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연동하여서 데이터 베이스에 있는 환경정보 값을 읽어와서 화면에 뿌려준다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DC2DD-FD8B-4021-A663-6B2F5B60140F}"/>
              </a:ext>
            </a:extLst>
          </p:cNvPr>
          <p:cNvSpPr txBox="1"/>
          <p:nvPr/>
        </p:nvSpPr>
        <p:spPr>
          <a:xfrm>
            <a:off x="723085" y="1495473"/>
            <a:ext cx="77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84816-51C2-46A1-A96B-1F7C1A243EA1}"/>
              </a:ext>
            </a:extLst>
          </p:cNvPr>
          <p:cNvSpPr txBox="1"/>
          <p:nvPr/>
        </p:nvSpPr>
        <p:spPr>
          <a:xfrm>
            <a:off x="1495515" y="1495473"/>
            <a:ext cx="475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 저장한 환경정보데이터를 앱과 연동하여 앱 화면에 띄어 줌</a:t>
            </a:r>
            <a:endParaRPr lang="ko-KR" altLang="en-US" dirty="0"/>
          </a:p>
        </p:txBody>
      </p:sp>
      <p:pic>
        <p:nvPicPr>
          <p:cNvPr id="3074" name="Picture 2" descr="무료] 안드로이드 스튜디오로 안드로이드 앱 만들기 - 인프런 | 강의">
            <a:extLst>
              <a:ext uri="{FF2B5EF4-FFF2-40B4-BE49-F238E27FC236}">
                <a16:creationId xmlns:a16="http://schemas.microsoft.com/office/drawing/2014/main" id="{DA11407E-2644-430C-9B6B-F13A698A4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387" y="2422733"/>
            <a:ext cx="3426863" cy="22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18288" y="477755"/>
            <a:ext cx="6946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과정에서의 문제점 및 해결방법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FD5A17-EED4-4B7D-A533-40F82271ED27}"/>
              </a:ext>
            </a:extLst>
          </p:cNvPr>
          <p:cNvSpPr txBox="1"/>
          <p:nvPr/>
        </p:nvSpPr>
        <p:spPr>
          <a:xfrm>
            <a:off x="723083" y="2538490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AE0FE-4201-4B2D-8975-E9557B7760BC}"/>
              </a:ext>
            </a:extLst>
          </p:cNvPr>
          <p:cNvSpPr txBox="1"/>
          <p:nvPr/>
        </p:nvSpPr>
        <p:spPr>
          <a:xfrm>
            <a:off x="723084" y="3278181"/>
            <a:ext cx="5164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BH1750 GY-30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조도 센서를 사용하면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SCL SDA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핀에만 연결하면 센서 값을 아날로그 값으로 읽어 올 수 가 있어 토양습도 값과 조도 값을 둘 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아날로그 값으로 사용 할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DC2DD-FD8B-4021-A663-6B2F5B60140F}"/>
              </a:ext>
            </a:extLst>
          </p:cNvPr>
          <p:cNvSpPr txBox="1"/>
          <p:nvPr/>
        </p:nvSpPr>
        <p:spPr>
          <a:xfrm>
            <a:off x="723084" y="1495473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FD35C-3C3F-45D2-8817-D034C3340BCC}"/>
              </a:ext>
            </a:extLst>
          </p:cNvPr>
          <p:cNvSpPr txBox="1"/>
          <p:nvPr/>
        </p:nvSpPr>
        <p:spPr>
          <a:xfrm>
            <a:off x="1762175" y="1495473"/>
            <a:ext cx="5164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Wemos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보드의 아날로그 핀이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개여서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조도센서와 토양습도 센서 값 두개 전부를 아날로그 값으로 읽어 올 수 가 없다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2C5C0D-69E9-4F71-9B5E-9C6532EA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649" y="2667293"/>
            <a:ext cx="3046828" cy="15234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95C3D-CD7E-4E27-98A5-256F70F9978A}"/>
              </a:ext>
            </a:extLst>
          </p:cNvPr>
          <p:cNvSpPr txBox="1"/>
          <p:nvPr/>
        </p:nvSpPr>
        <p:spPr>
          <a:xfrm>
            <a:off x="7790381" y="4384820"/>
            <a:ext cx="35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BH1750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GY-30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조도 센서</a:t>
            </a:r>
          </a:p>
        </p:txBody>
      </p:sp>
    </p:spTree>
    <p:extLst>
      <p:ext uri="{BB962C8B-B14F-4D97-AF65-F5344CB8AC3E}">
        <p14:creationId xmlns:p14="http://schemas.microsoft.com/office/powerpoint/2010/main" val="27546499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826</Words>
  <Application>Microsoft Office PowerPoint</Application>
  <PresentationFormat>와이드스크린</PresentationFormat>
  <Paragraphs>105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 Bold</vt:lpstr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송우진</cp:lastModifiedBy>
  <cp:revision>26</cp:revision>
  <dcterms:created xsi:type="dcterms:W3CDTF">2020-01-17T04:26:26Z</dcterms:created>
  <dcterms:modified xsi:type="dcterms:W3CDTF">2021-06-06T12:51:59Z</dcterms:modified>
</cp:coreProperties>
</file>